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4" r:id="rId8"/>
    <p:sldId id="263" r:id="rId9"/>
    <p:sldId id="265" r:id="rId10"/>
    <p:sldId id="262" r:id="rId11"/>
    <p:sldId id="266" r:id="rId12"/>
    <p:sldId id="267" r:id="rId13"/>
    <p:sldId id="269" r:id="rId14"/>
    <p:sldId id="268" r:id="rId15"/>
    <p:sldId id="270" r:id="rId16"/>
    <p:sldId id="271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7" r:id="rId28"/>
    <p:sldId id="288" r:id="rId29"/>
    <p:sldId id="291" r:id="rId30"/>
    <p:sldId id="289" r:id="rId31"/>
    <p:sldId id="290" r:id="rId32"/>
    <p:sldId id="272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8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6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5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9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9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6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B6F8B-3BFE-434E-9642-2CBC50CAC3CC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7810-78F7-114F-81F6-E8AB62F9A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601" y="1998132"/>
            <a:ext cx="6434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Peter </a:t>
            </a:r>
            <a:r>
              <a:rPr lang="en-US" sz="6600" dirty="0" err="1" smtClean="0"/>
              <a:t>Arquin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5128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7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9600" y="2201333"/>
            <a:ext cx="53344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Christine Musa</a:t>
            </a:r>
          </a:p>
        </p:txBody>
      </p:sp>
    </p:spTree>
    <p:extLst>
      <p:ext uri="{BB962C8B-B14F-4D97-AF65-F5344CB8AC3E}">
        <p14:creationId xmlns:p14="http://schemas.microsoft.com/office/powerpoint/2010/main" val="371553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erraLeoneNeighborKids.353 bk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" y="745067"/>
            <a:ext cx="9106791" cy="6112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934" y="98736"/>
            <a:ext cx="841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KIDS FROM  THE NEIGHBORHOOD AT THE BACK OF MY HOUSE IN YARYA, SIERRA LEONE</a:t>
            </a:r>
          </a:p>
          <a:p>
            <a:r>
              <a:rPr lang="en-US" dirty="0" smtClean="0"/>
              <a:t>(USED IN 2011 RPCV CALENDAR)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1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 Diamond Was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1999"/>
            <a:ext cx="9232901" cy="6155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9867" y="172535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FRIENDS WASHING FOR DIAMONDS IN KONO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2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 Fish Pond Wa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" y="804842"/>
            <a:ext cx="9080684" cy="6053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333" y="372533"/>
            <a:ext cx="484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FISHPOND CONSTRUCTION FOR TILAPIA CULTURE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9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 Crafts for Books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365"/>
            <a:ext cx="9144000" cy="6096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067" y="321733"/>
            <a:ext cx="163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3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Students presenting crafts (in presence of their families) which I asked </a:t>
            </a:r>
            <a:r>
              <a:rPr lang="en-US" dirty="0" smtClean="0"/>
              <a:t>for </a:t>
            </a:r>
            <a:r>
              <a:rPr lang="en-US" dirty="0"/>
              <a:t>in exchange for books for the school. I sent crafts home &amp; sold them            </a:t>
            </a:r>
            <a:r>
              <a:rPr lang="en-US" dirty="0" smtClean="0"/>
              <a:t>after </a:t>
            </a:r>
            <a:r>
              <a:rPr lang="en-US" dirty="0"/>
              <a:t>I got back to pay for those </a:t>
            </a:r>
            <a:r>
              <a:rPr lang="en-US" dirty="0" smtClean="0"/>
              <a:t>books. Essentially </a:t>
            </a:r>
            <a:r>
              <a:rPr lang="en-US" dirty="0"/>
              <a:t>the students/families </a:t>
            </a:r>
            <a:r>
              <a:rPr lang="en-US" dirty="0" smtClean="0"/>
              <a:t>paid </a:t>
            </a:r>
            <a:r>
              <a:rPr lang="en-US" dirty="0"/>
              <a:t>for their own books, which was the whole idea. I was opposed to </a:t>
            </a:r>
            <a:r>
              <a:rPr lang="en-US" dirty="0" smtClean="0"/>
              <a:t>handouts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57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Mimi Stanford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863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miAndNoodleKumpawapi19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7" y="41143"/>
            <a:ext cx="5317065" cy="69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5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miAtWaipioValleyHawiiDuringPCTrai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7" y="-8467"/>
            <a:ext cx="5198533" cy="68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8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qui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626534"/>
            <a:ext cx="8247888" cy="53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6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MinLa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09" y="0"/>
            <a:ext cx="683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5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nMcCauleyAndFri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3" y="-8467"/>
            <a:ext cx="6866467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/>
              <a:t>BRUCE WHITEHOUSE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2999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66551" cy="62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3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3" y="507999"/>
            <a:ext cx="8977627" cy="5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548"/>
            <a:ext cx="9147733" cy="61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4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7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Susan </a:t>
            </a:r>
            <a:r>
              <a:rPr lang="en-US" sz="6000" dirty="0" err="1" smtClean="0"/>
              <a:t>Norling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45771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 H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" y="92029"/>
            <a:ext cx="6874933" cy="62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93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ew From My H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75813"/>
            <a:ext cx="8839200" cy="66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9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quin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4" b="84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087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llpox Vaccin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304295"/>
            <a:ext cx="7873999" cy="61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0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-33052"/>
            <a:ext cx="6654800" cy="66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7067" y="1608667"/>
            <a:ext cx="5134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JANNIE &amp; EDWIN KAY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35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pix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" y="372533"/>
            <a:ext cx="911334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0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pi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" y="338667"/>
            <a:ext cx="9166562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0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pi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24"/>
            <a:ext cx="9171940" cy="63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0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pix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5" y="216750"/>
            <a:ext cx="8531083" cy="72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4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quin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34545"/>
            <a:ext cx="4517813" cy="68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3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quin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54920"/>
            <a:ext cx="4378961" cy="66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Diane </a:t>
            </a:r>
            <a:r>
              <a:rPr lang="en-US" sz="7200" dirty="0" err="1" smtClean="0"/>
              <a:t>Dilendik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5142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0"/>
            <a:ext cx="7359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390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0"/>
            <a:ext cx="7359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4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115</Words>
  <Application>Microsoft Macintosh PowerPoint</Application>
  <PresentationFormat>On-screen Show (4:3)</PresentationFormat>
  <Paragraphs>19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Kay</dc:creator>
  <cp:lastModifiedBy>Edwin Kay</cp:lastModifiedBy>
  <cp:revision>9</cp:revision>
  <dcterms:created xsi:type="dcterms:W3CDTF">2014-02-09T22:19:22Z</dcterms:created>
  <dcterms:modified xsi:type="dcterms:W3CDTF">2014-02-23T00:01:16Z</dcterms:modified>
</cp:coreProperties>
</file>