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142A8-7802-4218-8248-F9CCE91DA223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44A0-19F3-4DDD-BAF6-17CC0356E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Ch. </a:t>
            </a:r>
            <a:r>
              <a:rPr lang="en-US" dirty="0" smtClean="0"/>
              <a:t>1 </a:t>
            </a:r>
            <a:r>
              <a:rPr lang="en-US"/>
              <a:t>– </a:t>
            </a:r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Supplemental slides for CSE 327</a:t>
            </a:r>
          </a:p>
          <a:p>
            <a:r>
              <a:rPr lang="en-US"/>
              <a:t>Prof. Jeff Heflin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Turing Test</a:t>
            </a:r>
            <a:endParaRPr lang="en-US" dirty="0"/>
          </a:p>
        </p:txBody>
      </p:sp>
      <p:pic>
        <p:nvPicPr>
          <p:cNvPr id="5" name="Picture 4" descr="dilb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29740"/>
            <a:ext cx="7662333" cy="4137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Ch. 1 – Introduction</vt:lpstr>
      <vt:lpstr>The Turing Test</vt:lpstr>
    </vt:vector>
  </TitlesOfParts>
  <Company>Lehigh University CSE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Turing Test</dc:title>
  <dc:creator>Jeff Heflin</dc:creator>
  <cp:lastModifiedBy>Jeff Heflin</cp:lastModifiedBy>
  <cp:revision>2</cp:revision>
  <dcterms:created xsi:type="dcterms:W3CDTF">2008-03-31T13:04:30Z</dcterms:created>
  <dcterms:modified xsi:type="dcterms:W3CDTF">2009-01-13T18:14:10Z</dcterms:modified>
</cp:coreProperties>
</file>