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2" r:id="rId2"/>
    <p:sldId id="433" r:id="rId3"/>
    <p:sldId id="434" r:id="rId4"/>
  </p:sldIdLst>
  <p:sldSz cx="9144000" cy="6858000" type="screen4x3"/>
  <p:notesSz cx="6858000" cy="9144000"/>
  <p:embeddedFontLst>
    <p:embeddedFont>
      <p:font typeface="Monotype Sorts"/>
      <p:regular r:id="rId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807" autoAdjust="0"/>
  </p:normalViewPr>
  <p:slideViewPr>
    <p:cSldViewPr>
      <p:cViewPr varScale="1">
        <p:scale>
          <a:sx n="102" d="100"/>
          <a:sy n="10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23D08846-1F9F-4823-B742-2DE2A8ABD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32AC9-3928-4A38-B507-7477A4CD8E2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66BC-E429-4665-BA34-BEC600E3F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2D2C-39F6-4B00-AFD4-531322F0F4AF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AA62-2EA4-4FE4-9D8E-BE20C0AB591A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3B43E-CCF4-4BB1-8456-A58842E7D31D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B669-AD71-4A17-8C7F-FD21E468421E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AE4BB-1AFE-47F5-8C3F-C9FAC1D01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1677-2848-48CB-848D-7557E21B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6EF4-954B-4BD9-A1E4-F4756897019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FF12-297C-4A4E-B5E8-4DE5B34B0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E462-8A96-4FFD-9DE9-CE626322B14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164B-9529-495D-9F1D-7E0C6E236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DF1B863C-FEED-46E6-BB0E-C9665F2EF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dirty="0" smtClean="0"/>
              <a:t>CSE 428</a:t>
            </a:r>
            <a:br>
              <a:rPr lang="en-US" altLang="en-US" sz="4000" dirty="0" smtClean="0"/>
            </a:br>
            <a:r>
              <a:rPr lang="en-US" altLang="en-US" sz="4000" dirty="0" smtClean="0"/>
              <a:t>Semantic Web Topics</a:t>
            </a:r>
            <a:br>
              <a:rPr lang="en-US" altLang="en-US" sz="4000" dirty="0" smtClean="0"/>
            </a:br>
            <a:r>
              <a:rPr lang="en-US" altLang="en-US" sz="4000" dirty="0" smtClean="0"/>
              <a:t>RDF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RDF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1524000"/>
          </a:xfrm>
        </p:spPr>
        <p:txBody>
          <a:bodyPr/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Turtle: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&lt;http://www.w3.org/1999/02/22-rdf-syntax-ns#&gt;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xmlns.com/foaf/0.1/&gt; 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&lt;http://www.yahoo.com/~jdoe#jane&gt;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"Jane Doe"  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http://www.yahoo.com/~jsmith#john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8100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RDF/XML: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="http://www.w3.org/1999/02/22-rdf-syntax-ns#"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xmlns:foaf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="http://xmlns.com/foaf/0.1/"&gt;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rdf:about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="http://www.yahoo.com/~jdoe#jane"&gt;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foaf:knows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rdf:resource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="http://www.yahoo.com/~jsmith#john" /&gt;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&gt;Jane Doe&lt;/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Schema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858000" cy="3200400"/>
          </a:xfrm>
        </p:spPr>
        <p:txBody>
          <a:bodyPr/>
          <a:lstStyle/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xml:base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://example.org/univ-ont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="http://www.w3.org/2000/01/rdf-schema#"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xmlns:univ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://example.org/univ-ont#"&gt;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="#teaches"&gt;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="#Professor"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="#Course"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="#heflin" 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univ:teaches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="#cse428" /&gt;		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724400" y="5486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teaches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15200" y="59436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Course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239000" y="5105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Professor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heflin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924201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cse428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62600" y="4191000"/>
            <a:ext cx="1752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rdf:Property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4" idx="0"/>
            <a:endCxn id="9" idx="4"/>
          </p:cNvCxnSpPr>
          <p:nvPr/>
        </p:nvCxnSpPr>
        <p:spPr bwMode="auto">
          <a:xfrm flipV="1">
            <a:off x="5410200" y="4572000"/>
            <a:ext cx="10287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7"/>
            <a:endCxn id="6" idx="2"/>
          </p:cNvCxnSpPr>
          <p:nvPr/>
        </p:nvCxnSpPr>
        <p:spPr bwMode="auto">
          <a:xfrm flipV="1">
            <a:off x="5895134" y="5295900"/>
            <a:ext cx="1343866" cy="246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4" idx="5"/>
            <a:endCxn id="5" idx="2"/>
          </p:cNvCxnSpPr>
          <p:nvPr/>
        </p:nvCxnSpPr>
        <p:spPr bwMode="auto">
          <a:xfrm>
            <a:off x="5895134" y="5811604"/>
            <a:ext cx="1420066" cy="3224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 bwMode="auto">
          <a:xfrm>
            <a:off x="1981200" y="5672554"/>
            <a:ext cx="9430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53340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teaches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6511" y="4724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029200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rdfs:domain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6019800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rdfs:range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72000" y="4495800"/>
            <a:ext cx="0" cy="205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5569</TotalTime>
  <Words>52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Monotype Sorts</vt:lpstr>
      <vt:lpstr>Courier New</vt:lpstr>
      <vt:lpstr>Maryland</vt:lpstr>
      <vt:lpstr>CSE 428 Semantic Web Topics RDF</vt:lpstr>
      <vt:lpstr>Sample RDF</vt:lpstr>
      <vt:lpstr>RDF Schema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232</cp:revision>
  <dcterms:created xsi:type="dcterms:W3CDTF">1995-05-27T20:07:50Z</dcterms:created>
  <dcterms:modified xsi:type="dcterms:W3CDTF">2013-01-22T15:36:59Z</dcterms:modified>
</cp:coreProperties>
</file>