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65" r:id="rId19"/>
    <p:sldId id="264" r:id="rId20"/>
    <p:sldId id="274" r:id="rId21"/>
    <p:sldId id="275" r:id="rId22"/>
    <p:sldId id="276" r:id="rId23"/>
    <p:sldId id="277" r:id="rId24"/>
    <p:sldId id="279" r:id="rId25"/>
    <p:sldId id="280" r:id="rId26"/>
    <p:sldId id="281" r:id="rId27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84CC39-8BB7-447B-BECF-7BC664324C7C}" type="datetimeFigureOut">
              <a:rPr lang="en-US" smtClean="0"/>
              <a:pPr/>
              <a:t>2/19/2008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A81F1F-3CEC-4A41-8B47-E76D147FD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nzMdPwO2Q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sSICYp8ss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xQ-09OcIP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Zf89ejZav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A6SYhFHS6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WyoQoEgPBA&amp;NR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Person Shooter Artificial Intelligence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Xavier Otero Keil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To-hit roll random number </a:t>
            </a:r>
          </a:p>
          <a:p>
            <a:pPr lvl="1"/>
            <a:r>
              <a:rPr lang="en-US" dirty="0" smtClean="0"/>
              <a:t>If in the hit threshold attempt to hit</a:t>
            </a:r>
            <a:endParaRPr lang="en-US" dirty="0"/>
          </a:p>
          <a:p>
            <a:pPr lvl="1"/>
            <a:r>
              <a:rPr lang="en-US" dirty="0" smtClean="0"/>
              <a:t>Otherwise attempt to miss</a:t>
            </a:r>
          </a:p>
          <a:p>
            <a:pPr lvl="1"/>
            <a:r>
              <a:rPr lang="en-US" dirty="0" smtClean="0"/>
              <a:t>With high damage weapons always miss first shot</a:t>
            </a:r>
          </a:p>
          <a:p>
            <a:pPr lvl="1"/>
            <a:r>
              <a:rPr lang="en-US" dirty="0" smtClean="0"/>
              <a:t>Takes into account environmental variables</a:t>
            </a:r>
          </a:p>
          <a:p>
            <a:r>
              <a:rPr lang="en-US" dirty="0" smtClean="0"/>
              <a:t>Prevents perfect accuracy which can be frustrating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attempting to hit</a:t>
            </a:r>
          </a:p>
          <a:p>
            <a:pPr lvl="1"/>
            <a:r>
              <a:rPr lang="en-US" dirty="0" smtClean="0"/>
              <a:t>Angle of animation does not have to match angle of shot</a:t>
            </a:r>
          </a:p>
          <a:p>
            <a:pPr lvl="1"/>
            <a:r>
              <a:rPr lang="en-US" dirty="0" smtClean="0"/>
              <a:t>Most games use bounding boxes for collisions with bullets and other objects</a:t>
            </a:r>
          </a:p>
          <a:p>
            <a:pPr lvl="1"/>
            <a:r>
              <a:rPr lang="en-US" dirty="0" smtClean="0"/>
              <a:t>Choose random point near the center</a:t>
            </a:r>
          </a:p>
          <a:p>
            <a:r>
              <a:rPr lang="en-US" dirty="0" smtClean="0"/>
              <a:t>When attempting to miss</a:t>
            </a:r>
          </a:p>
          <a:p>
            <a:pPr lvl="1"/>
            <a:r>
              <a:rPr lang="en-US" dirty="0" smtClean="0"/>
              <a:t>Shoot too close to the target could possibly hit</a:t>
            </a:r>
          </a:p>
          <a:p>
            <a:pPr lvl="1"/>
            <a:r>
              <a:rPr lang="en-US" dirty="0" smtClean="0"/>
              <a:t>Too far away AI looks stupid</a:t>
            </a:r>
          </a:p>
          <a:p>
            <a:pPr lvl="1"/>
            <a:r>
              <a:rPr lang="en-US" dirty="0" smtClean="0"/>
              <a:t>Want shot to be visible and audible. Alert player to enemy presence and create feel of tension</a:t>
            </a:r>
          </a:p>
          <a:p>
            <a:pPr lvl="1"/>
            <a:r>
              <a:rPr lang="en-US" dirty="0" smtClean="0"/>
              <a:t>Some games place invisible markers in player character models of good places to shoot at in order to miss</a:t>
            </a:r>
          </a:p>
          <a:p>
            <a:r>
              <a:rPr lang="en-US" dirty="0" smtClean="0"/>
              <a:t>Always test shots (ray-testing)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Friendly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Makes the AI look really bad if it happens too often</a:t>
            </a:r>
          </a:p>
          <a:p>
            <a:r>
              <a:rPr lang="en-US" dirty="0" smtClean="0"/>
              <a:t>Use ray-testing to avoid this</a:t>
            </a:r>
          </a:p>
          <a:p>
            <a:r>
              <a:rPr lang="en-US" dirty="0" smtClean="0"/>
              <a:t>Sometimes it can be used as a player reward</a:t>
            </a:r>
          </a:p>
          <a:p>
            <a:pPr lvl="1"/>
            <a:r>
              <a:rPr lang="en-US" dirty="0" smtClean="0"/>
              <a:t>Player dodges out of the way so a rocket launch hits an enemy behind him</a:t>
            </a:r>
          </a:p>
          <a:p>
            <a:pPr lvl="1"/>
            <a:r>
              <a:rPr lang="en-US" dirty="0" smtClean="0"/>
              <a:t>In this situation auditory acknowledgment by the offending NPC is a good idea “</a:t>
            </a:r>
            <a:r>
              <a:rPr lang="en-US" dirty="0" err="1" smtClean="0"/>
              <a:t>Ohh</a:t>
            </a:r>
            <a:r>
              <a:rPr lang="en-US" dirty="0" smtClean="0"/>
              <a:t> **** sorry Hank”</a:t>
            </a:r>
          </a:p>
          <a:p>
            <a:r>
              <a:rPr lang="en-US" dirty="0" smtClean="0"/>
              <a:t>Some games solve this problem by simply not accepting damage from friendly fire. </a:t>
            </a:r>
            <a:r>
              <a:rPr lang="en-US" dirty="0"/>
              <a:t>T</a:t>
            </a:r>
            <a:r>
              <a:rPr lang="en-US" dirty="0" smtClean="0"/>
              <a:t>his is a poor solution, if it becomes obvious players feel cheated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hit is necessary use dead reckoning</a:t>
            </a:r>
          </a:p>
          <a:p>
            <a:pPr lvl="1"/>
            <a:r>
              <a:rPr lang="en-US" dirty="0" smtClean="0"/>
              <a:t>Can produce over accurate fire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Radius testing is a another way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Projectiles should report back to the 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the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be range of searching behaviors </a:t>
            </a:r>
          </a:p>
          <a:p>
            <a:pPr lvl="1"/>
            <a:r>
              <a:rPr lang="en-US" dirty="0" smtClean="0"/>
              <a:t>Not sure player is even in the search area (Idle searching)</a:t>
            </a:r>
          </a:p>
          <a:p>
            <a:pPr lvl="1"/>
            <a:r>
              <a:rPr lang="en-US" dirty="0" smtClean="0"/>
              <a:t>Maybe the player is there (normal searching)</a:t>
            </a:r>
          </a:p>
          <a:p>
            <a:pPr lvl="1"/>
            <a:r>
              <a:rPr lang="en-US" dirty="0" smtClean="0"/>
              <a:t>Sure the player is there (intense searching)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Multiple Paths</a:t>
            </a:r>
          </a:p>
          <a:p>
            <a:endParaRPr lang="en-US" dirty="0" smtClean="0"/>
          </a:p>
          <a:p>
            <a:r>
              <a:rPr lang="en-US" dirty="0" smtClean="0"/>
              <a:t>Low efficiency searches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ander about aimlessly or follow a set patrol schedule</a:t>
            </a:r>
          </a:p>
          <a:p>
            <a:r>
              <a:rPr lang="en-US" dirty="0" smtClean="0"/>
              <a:t> Should not use the players location in calculations at all as this is usually detectable by the player </a:t>
            </a:r>
          </a:p>
          <a:p>
            <a:r>
              <a:rPr lang="en-US" dirty="0" smtClean="0"/>
              <a:t>If the player is seen do not immediately drop into combat unless the player is very obvious or firing at you</a:t>
            </a:r>
          </a:p>
          <a:p>
            <a:r>
              <a:rPr lang="en-US" dirty="0" smtClean="0">
                <a:hlinkClick r:id="rId2"/>
              </a:rPr>
              <a:t>http://www.youtube.com/watch?v=3nzMdPwO2Qw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NPC has caught a glimpse of the player </a:t>
            </a:r>
          </a:p>
          <a:p>
            <a:r>
              <a:rPr lang="en-US" dirty="0" smtClean="0"/>
              <a:t>Should scan the area where it “saw” the player and then give up after a short time</a:t>
            </a:r>
          </a:p>
          <a:p>
            <a:r>
              <a:rPr lang="en-US" dirty="0" smtClean="0"/>
              <a:t>Should immediately drop into combat mode if the player is seen in this stage </a:t>
            </a:r>
          </a:p>
          <a:p>
            <a:r>
              <a:rPr lang="en-US" dirty="0" smtClean="0"/>
              <a:t>At this point upholstering of weapons or unsheathing of swords is appropriate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Intense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should be activated if the NPC sees the player go somewhere where there is no escape or has attacked or been attacked by the player</a:t>
            </a:r>
          </a:p>
          <a:p>
            <a:r>
              <a:rPr lang="en-US" dirty="0" smtClean="0"/>
              <a:t>At this stage for believability the NPC should not give up until it finds the player or a very large period of time has elapsed.</a:t>
            </a:r>
          </a:p>
          <a:p>
            <a:r>
              <a:rPr lang="en-US" dirty="0" smtClean="0"/>
              <a:t>Games where the give up time is too low seem unrealistic.</a:t>
            </a:r>
          </a:p>
          <a:p>
            <a:r>
              <a:rPr lang="en-US" dirty="0" smtClean="0"/>
              <a:t>Should use actual player location in calculations but add a randomness factor so the NPC does not make a bee line to the players location.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Sensory Perception</a:t>
            </a:r>
          </a:p>
          <a:p>
            <a:pPr lvl="1"/>
            <a:r>
              <a:rPr lang="en-US" dirty="0" smtClean="0"/>
              <a:t>Darkness levels and sound levels</a:t>
            </a:r>
          </a:p>
          <a:p>
            <a:r>
              <a:rPr lang="en-US" dirty="0" smtClean="0"/>
              <a:t>Alertness levels </a:t>
            </a:r>
          </a:p>
          <a:p>
            <a:pPr lvl="1"/>
            <a:r>
              <a:rPr lang="en-US" dirty="0" smtClean="0"/>
              <a:t>Auditory cues</a:t>
            </a:r>
          </a:p>
          <a:p>
            <a:pPr lvl="1"/>
            <a:r>
              <a:rPr lang="en-US" dirty="0" smtClean="0"/>
              <a:t>Thief 3 </a:t>
            </a:r>
            <a:r>
              <a:rPr lang="en-US" dirty="0" smtClean="0">
                <a:hlinkClick r:id="rId2"/>
              </a:rPr>
              <a:t>http://www.youtube.com/watch?v=9sSICYp8ssI</a:t>
            </a:r>
            <a:endParaRPr lang="en-US" dirty="0" smtClean="0"/>
          </a:p>
          <a:p>
            <a:r>
              <a:rPr lang="en-US" dirty="0" smtClean="0"/>
              <a:t>Perceptual Modeling </a:t>
            </a:r>
          </a:p>
          <a:p>
            <a:pPr lvl="1"/>
            <a:r>
              <a:rPr lang="en-US" dirty="0" smtClean="0"/>
              <a:t>Visual</a:t>
            </a:r>
          </a:p>
          <a:p>
            <a:pPr lvl="1"/>
            <a:r>
              <a:rPr lang="en-US" dirty="0" smtClean="0"/>
              <a:t>Auditory </a:t>
            </a:r>
            <a:endParaRPr lang="en-US" dirty="0"/>
          </a:p>
          <a:p>
            <a:pPr lvl="1"/>
            <a:r>
              <a:rPr lang="en-US" dirty="0" smtClean="0"/>
              <a:t>Tactile</a:t>
            </a:r>
          </a:p>
          <a:p>
            <a:r>
              <a:rPr lang="en-US" dirty="0" smtClean="0"/>
              <a:t>Increasingly all first person shooters are employing stealth elements for believability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 command issuer </a:t>
            </a:r>
          </a:p>
          <a:p>
            <a:r>
              <a:rPr lang="en-US" dirty="0" smtClean="0"/>
              <a:t>Chooses between states such as Idle, Patrolling, Combat, Searching etc… then notifies the other layers of what they need to do. </a:t>
            </a:r>
          </a:p>
          <a:p>
            <a:r>
              <a:rPr lang="en-US" dirty="0" smtClean="0"/>
              <a:t>Generally a Finite State Machine</a:t>
            </a:r>
          </a:p>
          <a:p>
            <a:r>
              <a:rPr lang="en-US" dirty="0" smtClean="0"/>
              <a:t>Very important for believability especially in idle and combat modes</a:t>
            </a:r>
          </a:p>
          <a:p>
            <a:r>
              <a:rPr lang="en-US" dirty="0" smtClean="0"/>
              <a:t>Often times uses triggers in order to choose a state.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Layered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Animation</a:t>
            </a:r>
          </a:p>
          <a:p>
            <a:pPr lvl="1"/>
            <a:r>
              <a:rPr lang="en-US" dirty="0" smtClean="0"/>
              <a:t>Control characters body </a:t>
            </a:r>
          </a:p>
          <a:p>
            <a:pPr lvl="1"/>
            <a:r>
              <a:rPr lang="en-US" dirty="0" smtClean="0"/>
              <a:t>makes sure that animation fits situation </a:t>
            </a:r>
          </a:p>
          <a:p>
            <a:pPr lvl="1"/>
            <a:r>
              <a:rPr lang="en-US" dirty="0" smtClean="0"/>
              <a:t>handles requests to perform actions</a:t>
            </a:r>
          </a:p>
          <a:p>
            <a:r>
              <a:rPr lang="en-US" dirty="0" smtClean="0"/>
              <a:t>Combat</a:t>
            </a:r>
          </a:p>
          <a:p>
            <a:pPr lvl="1"/>
            <a:r>
              <a:rPr lang="en-US" dirty="0" smtClean="0"/>
              <a:t>Possibly most important subsystem</a:t>
            </a:r>
          </a:p>
          <a:p>
            <a:pPr lvl="1"/>
            <a:r>
              <a:rPr lang="en-US" dirty="0" smtClean="0"/>
              <a:t>Determine tactics 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Highest level, has precedence over other systems</a:t>
            </a:r>
          </a:p>
          <a:p>
            <a:pPr lvl="1"/>
            <a:r>
              <a:rPr lang="en-US" dirty="0" smtClean="0"/>
              <a:t>Sets broad goals like a CEO</a:t>
            </a:r>
          </a:p>
          <a:p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Determine how to move (path finding)</a:t>
            </a:r>
          </a:p>
          <a:p>
            <a:pPr lvl="1"/>
            <a:r>
              <a:rPr lang="en-US" dirty="0" smtClean="0"/>
              <a:t>Not where to move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Teaming Up</a:t>
            </a:r>
            <a:br>
              <a:rPr lang="en-US" dirty="0" smtClean="0"/>
            </a:br>
            <a:r>
              <a:rPr lang="en-US" dirty="0" smtClean="0"/>
              <a:t>With the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become very popular in recent years</a:t>
            </a:r>
          </a:p>
          <a:p>
            <a:r>
              <a:rPr lang="en-US" dirty="0" smtClean="0"/>
              <a:t>When done well highly increases the immersion of the player</a:t>
            </a:r>
          </a:p>
          <a:p>
            <a:r>
              <a:rPr lang="en-US" dirty="0" smtClean="0"/>
              <a:t>What the AI needs</a:t>
            </a:r>
          </a:p>
          <a:p>
            <a:pPr lvl="1"/>
            <a:r>
              <a:rPr lang="en-US" dirty="0" smtClean="0"/>
              <a:t>Follow commands</a:t>
            </a:r>
          </a:p>
          <a:p>
            <a:pPr lvl="1"/>
            <a:r>
              <a:rPr lang="en-US" dirty="0" smtClean="0"/>
              <a:t>Not get in the way</a:t>
            </a:r>
          </a:p>
          <a:p>
            <a:pPr lvl="1"/>
            <a:r>
              <a:rPr lang="en-US" dirty="0" smtClean="0"/>
              <a:t>Follow logical rules</a:t>
            </a:r>
          </a:p>
          <a:p>
            <a:pPr lvl="1"/>
            <a:r>
              <a:rPr lang="en-US" dirty="0" smtClean="0"/>
              <a:t>Interact with the player</a:t>
            </a:r>
          </a:p>
          <a:p>
            <a:pPr lvl="1"/>
            <a:r>
              <a:rPr lang="en-US" dirty="0" smtClean="0"/>
              <a:t>Survive until the end of the game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stay out of field of view</a:t>
            </a:r>
          </a:p>
          <a:p>
            <a:r>
              <a:rPr lang="en-US" dirty="0" smtClean="0"/>
              <a:t>Prevents friendly fire and view obstruction</a:t>
            </a:r>
          </a:p>
          <a:p>
            <a:r>
              <a:rPr lang="en-US" dirty="0" smtClean="0"/>
              <a:t>During points of non combat teammates should occasionally appear in the field of view to reassert that they are there </a:t>
            </a:r>
          </a:p>
          <a:p>
            <a:r>
              <a:rPr lang="en-US" dirty="0" smtClean="0"/>
              <a:t>Use auditory cues during combat for this same purpose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Movement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there are multiple targets there are two options for staying out of the players field of view.</a:t>
            </a:r>
          </a:p>
          <a:p>
            <a:pPr lvl="1"/>
            <a:r>
              <a:rPr lang="en-US" dirty="0" smtClean="0"/>
              <a:t>smallest angle</a:t>
            </a:r>
          </a:p>
          <a:p>
            <a:pPr lvl="1"/>
            <a:r>
              <a:rPr lang="en-US" dirty="0" smtClean="0"/>
              <a:t>viewing angle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Should be maximum distance set that the NPC’s can wander away from the player.</a:t>
            </a:r>
          </a:p>
          <a:p>
            <a:r>
              <a:rPr lang="en-US" dirty="0" smtClean="0"/>
              <a:t>Let the player be the hero </a:t>
            </a:r>
          </a:p>
          <a:p>
            <a:pPr lvl="1"/>
            <a:r>
              <a:rPr lang="en-US" dirty="0" smtClean="0"/>
              <a:t>take no risk unless ordered to</a:t>
            </a:r>
          </a:p>
          <a:p>
            <a:pPr lvl="1"/>
            <a:r>
              <a:rPr lang="en-US" dirty="0" smtClean="0"/>
              <a:t>Don’t be first through doors, choke points, over hills etc…</a:t>
            </a:r>
          </a:p>
          <a:p>
            <a:r>
              <a:rPr lang="en-US" dirty="0" smtClean="0"/>
              <a:t>Generally good practice to match the player’s actions. </a:t>
            </a:r>
          </a:p>
          <a:p>
            <a:pPr lvl="1"/>
            <a:r>
              <a:rPr lang="en-US" dirty="0" smtClean="0"/>
              <a:t>Many games “cheat”</a:t>
            </a:r>
          </a:p>
          <a:p>
            <a:pPr lvl="1"/>
            <a:r>
              <a:rPr lang="en-US" dirty="0" smtClean="0"/>
              <a:t>Rainbow Six Vegas</a:t>
            </a:r>
          </a:p>
          <a:p>
            <a:r>
              <a:rPr lang="en-US" dirty="0" smtClean="0"/>
              <a:t>Match player speed to avoid annoyance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NPC’s should be secondary to the player</a:t>
            </a:r>
          </a:p>
          <a:p>
            <a:r>
              <a:rPr lang="en-US" dirty="0" smtClean="0"/>
              <a:t>Should never perform better than the player</a:t>
            </a:r>
          </a:p>
          <a:p>
            <a:r>
              <a:rPr lang="en-US" dirty="0" smtClean="0"/>
              <a:t>Select weapons that are similar or less powerful than the players weapons </a:t>
            </a:r>
          </a:p>
          <a:p>
            <a:r>
              <a:rPr lang="en-US" dirty="0" smtClean="0"/>
              <a:t>Always allow the player first chance to collect items </a:t>
            </a:r>
          </a:p>
          <a:p>
            <a:r>
              <a:rPr lang="en-US" dirty="0" smtClean="0"/>
              <a:t>Should report all sightings of enemies before attacking unless currently under attack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http://www.youtube.com/watch?v=yxQ-09OcIP0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Enemy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these rules can apply to enemy teams as well </a:t>
            </a:r>
          </a:p>
          <a:p>
            <a:r>
              <a:rPr lang="en-US" dirty="0" smtClean="0"/>
              <a:t>One NPC should be team leader and treated as the player</a:t>
            </a:r>
          </a:p>
          <a:p>
            <a:pPr lvl="1"/>
            <a:r>
              <a:rPr lang="en-US" dirty="0" smtClean="0"/>
              <a:t>Mimics normal team 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Controller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Plays </a:t>
            </a:r>
            <a:r>
              <a:rPr lang="en-US" dirty="0" err="1" smtClean="0"/>
              <a:t>pregenerated</a:t>
            </a:r>
            <a:r>
              <a:rPr lang="en-US" dirty="0" smtClean="0"/>
              <a:t> animation mostly</a:t>
            </a:r>
          </a:p>
          <a:p>
            <a:r>
              <a:rPr lang="en-US" dirty="0" smtClean="0"/>
              <a:t> Some animations take control of entire character such as dying</a:t>
            </a:r>
          </a:p>
          <a:p>
            <a:r>
              <a:rPr lang="en-US" dirty="0" smtClean="0"/>
              <a:t>Others require only a specific part</a:t>
            </a:r>
          </a:p>
          <a:p>
            <a:pPr lvl="1"/>
            <a:r>
              <a:rPr lang="en-US" dirty="0" smtClean="0"/>
              <a:t>Arm waving</a:t>
            </a:r>
          </a:p>
          <a:p>
            <a:pPr lvl="1"/>
            <a:r>
              <a:rPr lang="en-US" dirty="0" smtClean="0"/>
              <a:t>Head turning</a:t>
            </a:r>
          </a:p>
          <a:p>
            <a:pPr lvl="1"/>
            <a:r>
              <a:rPr lang="en-US" dirty="0" smtClean="0"/>
              <a:t>These are more complex because more than one can be applied at one time</a:t>
            </a:r>
          </a:p>
          <a:p>
            <a:r>
              <a:rPr lang="en-US" dirty="0" smtClean="0"/>
              <a:t>Needs to be aware of which animations are playing (if currently arm waving stop before attacking)</a:t>
            </a:r>
          </a:p>
          <a:p>
            <a:r>
              <a:rPr lang="en-US" dirty="0" smtClean="0"/>
              <a:t>Gathers information from other Layers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 of context related animations on the fly. </a:t>
            </a:r>
          </a:p>
          <a:p>
            <a:r>
              <a:rPr lang="en-US" dirty="0" smtClean="0"/>
              <a:t>Generalizing the position of objects. </a:t>
            </a:r>
          </a:p>
          <a:p>
            <a:endParaRPr lang="en-US" dirty="0" smtClean="0"/>
          </a:p>
          <a:p>
            <a:r>
              <a:rPr lang="en-US" dirty="0" smtClean="0"/>
              <a:t>Causes problems with believability. </a:t>
            </a:r>
          </a:p>
          <a:p>
            <a:endParaRPr lang="en-US" dirty="0" smtClean="0"/>
          </a:p>
          <a:p>
            <a:r>
              <a:rPr lang="en-US" dirty="0" smtClean="0"/>
              <a:t>Modern games do not take this shortcut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Solution similar to robotic arm movement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a path finding system</a:t>
            </a:r>
          </a:p>
          <a:p>
            <a:r>
              <a:rPr lang="en-US" dirty="0" smtClean="0"/>
              <a:t>Given a starting point uses a database of how the level is laid out and the A* search</a:t>
            </a:r>
          </a:p>
          <a:p>
            <a:r>
              <a:rPr lang="en-US" dirty="0" smtClean="0"/>
              <a:t>Dynamic obstacles create a problem</a:t>
            </a:r>
          </a:p>
          <a:p>
            <a:r>
              <a:rPr lang="en-US" dirty="0" smtClean="0">
                <a:hlinkClick r:id="rId2"/>
              </a:rPr>
              <a:t>http://www.youtube.com/watch?v=UZf89ejZavc</a:t>
            </a:r>
            <a:r>
              <a:rPr lang="en-US" dirty="0" smtClean="0"/>
              <a:t> (example of bad dynamic obstacle handling) Quake 2.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Path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Local path finding to solve this problem </a:t>
            </a:r>
          </a:p>
          <a:p>
            <a:r>
              <a:rPr lang="en-US" dirty="0" smtClean="0"/>
              <a:t>Integration of physics system and movement system </a:t>
            </a:r>
          </a:p>
          <a:p>
            <a:r>
              <a:rPr lang="en-US" dirty="0" smtClean="0"/>
              <a:t>Uses global path finding as a guideline then polls the physics system for dynamic obstacles and adjusts accordingly</a:t>
            </a:r>
          </a:p>
          <a:p>
            <a:r>
              <a:rPr lang="en-US" dirty="0" err="1" smtClean="0"/>
              <a:t>Crysis</a:t>
            </a:r>
            <a:r>
              <a:rPr lang="en-US" dirty="0" smtClean="0"/>
              <a:t> with local path finding turned off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http://www.youtube.com/watch?v=FA6SYhFHS6M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Spatial Reasoning </a:t>
            </a:r>
          </a:p>
          <a:p>
            <a:pPr lvl="1"/>
            <a:r>
              <a:rPr lang="en-US" dirty="0" smtClean="0"/>
              <a:t>Humans are very good at this almost second nature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Most games embed hints for the AI into the levels like the anchors in Far Cry</a:t>
            </a:r>
          </a:p>
          <a:p>
            <a:endParaRPr lang="en-US" dirty="0" smtClean="0"/>
          </a:p>
          <a:p>
            <a:r>
              <a:rPr lang="en-US" dirty="0" smtClean="0"/>
              <a:t>This creates a tactical database that allows the computer to simulate an understanding of Spatial Reasoning </a:t>
            </a:r>
          </a:p>
          <a:p>
            <a:endParaRPr lang="en-US" dirty="0" smtClean="0"/>
          </a:p>
          <a:p>
            <a:r>
              <a:rPr lang="en-US" dirty="0" smtClean="0"/>
              <a:t>Again problems with Dynamic Obstacles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Solved with geometrical analysis. </a:t>
            </a:r>
          </a:p>
          <a:p>
            <a:endParaRPr lang="en-US" dirty="0" smtClean="0"/>
          </a:p>
          <a:p>
            <a:r>
              <a:rPr lang="en-US" i="1" dirty="0" smtClean="0"/>
              <a:t>Uses a lot of processor power</a:t>
            </a:r>
          </a:p>
          <a:p>
            <a:endParaRPr lang="en-US" i="1" dirty="0" smtClean="0"/>
          </a:p>
          <a:p>
            <a:r>
              <a:rPr lang="en-US" i="1" dirty="0" smtClean="0"/>
              <a:t>Dynamic object tagging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Changing Battle Environments</a:t>
            </a:r>
          </a:p>
          <a:p>
            <a:endParaRPr lang="en-US" i="1" dirty="0" smtClean="0"/>
          </a:p>
          <a:p>
            <a:r>
              <a:rPr lang="en-US" i="1" dirty="0" smtClean="0">
                <a:hlinkClick r:id="rId2"/>
              </a:rPr>
              <a:t>http://www.youtube.com/watch?v=pWyoQoEgPBA&amp;NR=1</a:t>
            </a:r>
            <a:r>
              <a:rPr lang="en-US" i="1" dirty="0" smtClean="0"/>
              <a:t> (</a:t>
            </a:r>
            <a:r>
              <a:rPr lang="en-US" i="1" dirty="0" err="1" smtClean="0"/>
              <a:t>Crysis</a:t>
            </a:r>
            <a:r>
              <a:rPr lang="en-US" i="1" dirty="0" smtClean="0"/>
              <a:t> Nuke Gun)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basic selection of combat tactics</a:t>
            </a:r>
          </a:p>
          <a:p>
            <a:pPr lvl="1"/>
            <a:r>
              <a:rPr lang="en-US" dirty="0" smtClean="0"/>
              <a:t>Camp</a:t>
            </a:r>
          </a:p>
          <a:p>
            <a:pPr lvl="1"/>
            <a:r>
              <a:rPr lang="en-US" dirty="0" smtClean="0"/>
              <a:t>Joust</a:t>
            </a:r>
          </a:p>
          <a:p>
            <a:pPr lvl="1"/>
            <a:r>
              <a:rPr lang="en-US" dirty="0" smtClean="0"/>
              <a:t>Circle of death</a:t>
            </a:r>
          </a:p>
          <a:p>
            <a:pPr lvl="1"/>
            <a:r>
              <a:rPr lang="en-US" dirty="0" smtClean="0"/>
              <a:t>Ambush</a:t>
            </a:r>
          </a:p>
          <a:p>
            <a:pPr lvl="1"/>
            <a:r>
              <a:rPr lang="en-US" dirty="0" smtClean="0"/>
              <a:t>Flee and ambush</a:t>
            </a:r>
          </a:p>
          <a:p>
            <a:r>
              <a:rPr lang="en-US" dirty="0" smtClean="0"/>
              <a:t>Generally a FPS will have far more tactics in its arsenal. However these basic ones give insight into how the tactical selection is done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964</TotalTime>
  <Words>1221</Words>
  <Application>Microsoft Office PowerPoint</Application>
  <PresentationFormat>On-screen Show (4:3)</PresentationFormat>
  <Paragraphs>189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First Person Shooter Artificial Intelligence </vt:lpstr>
      <vt:lpstr>Four Layered AI</vt:lpstr>
      <vt:lpstr>Animation Controller </vt:lpstr>
      <vt:lpstr>Animation Continued</vt:lpstr>
      <vt:lpstr>Movement</vt:lpstr>
      <vt:lpstr>Local Path finding</vt:lpstr>
      <vt:lpstr>Combat</vt:lpstr>
      <vt:lpstr>Combat Continued </vt:lpstr>
      <vt:lpstr>Combat Tactics</vt:lpstr>
      <vt:lpstr>Firing </vt:lpstr>
      <vt:lpstr>Where to shoot</vt:lpstr>
      <vt:lpstr>Friendly Fire</vt:lpstr>
      <vt:lpstr>Firing Continued</vt:lpstr>
      <vt:lpstr>Searching for the player</vt:lpstr>
      <vt:lpstr>Idle searching</vt:lpstr>
      <vt:lpstr>normal searching</vt:lpstr>
      <vt:lpstr>Intense searching</vt:lpstr>
      <vt:lpstr>Stealth</vt:lpstr>
      <vt:lpstr>Behavior</vt:lpstr>
      <vt:lpstr>Teaming Up With the Player</vt:lpstr>
      <vt:lpstr>Correct Movement</vt:lpstr>
      <vt:lpstr>Correct Movement Continued</vt:lpstr>
      <vt:lpstr>More on Movement</vt:lpstr>
      <vt:lpstr>Player is important</vt:lpstr>
      <vt:lpstr>Enemy Teams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Person Shooter Artificial Intelligence </dc:title>
  <dc:creator>Valued Customer</dc:creator>
  <cp:lastModifiedBy> </cp:lastModifiedBy>
  <cp:revision>106</cp:revision>
  <dcterms:created xsi:type="dcterms:W3CDTF">2008-02-07T23:33:29Z</dcterms:created>
  <dcterms:modified xsi:type="dcterms:W3CDTF">2008-02-19T23:06:26Z</dcterms:modified>
</cp:coreProperties>
</file>