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4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572C-F3B7-4837-A9A2-023F9BAADC7B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BA4C0-9C8E-4EA7-9C3C-2385D347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4C0-9C8E-4EA7-9C3C-2385D3477E0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0D09C5-1D06-484B-B0B8-B85B0BB108A6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8555-EE8F-4C34-9CA7-A71F4B7BA1C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fa306@lehigh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unoz@cse.lehigh.edu" TargetMode="External"/><Relationship Id="rId2" Type="http://schemas.openxmlformats.org/officeDocument/2006/relationships/hyperlink" Target="mailto:jfa306@lehigh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-inst.eecs.berkeley.edu/~cs188/pacman/pacma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inst.eecs.berkeley.edu/~cs188/pacman/projects/search/search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-inst.eecs.berkeley.edu/~cs188/pacman/projects/search/search.html" TargetMode="External"/><Relationship Id="rId2" Type="http://schemas.openxmlformats.org/officeDocument/2006/relationships/hyperlink" Target="http://www-inst.eecs.berkeley.edu/~cs188/pacman/projects/search/search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.org/geti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-inst.eecs.berkeley.edu/~cs188/pacman/projects/tutorial/tutorial.html" TargetMode="External"/><Relationship Id="rId2" Type="http://schemas.openxmlformats.org/officeDocument/2006/relationships/hyperlink" Target="http://www-inst.eecs.berkeley.edu/~cs188/pacman/projects/search/docs/uti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ython.org/doc/" TargetMode="External"/><Relationship Id="rId4" Type="http://schemas.openxmlformats.org/officeDocument/2006/relationships/hyperlink" Target="http://docs.python.org/tutorial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Due: Wednesday, February 29</a:t>
            </a:r>
          </a:p>
          <a:p>
            <a:endParaRPr lang="en-US" dirty="0" smtClean="0"/>
          </a:p>
          <a:p>
            <a:r>
              <a:rPr lang="en-US" dirty="0" smtClean="0"/>
              <a:t>Presented By: James Ahlum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894362"/>
          </a:xfrm>
        </p:spPr>
        <p:txBody>
          <a:bodyPr/>
          <a:lstStyle/>
          <a:p>
            <a:r>
              <a:rPr lang="en-US" dirty="0" smtClean="0"/>
              <a:t>CSE 348 AI Game Programming</a:t>
            </a:r>
            <a:br>
              <a:rPr lang="en-US" dirty="0" smtClean="0"/>
            </a:br>
            <a:r>
              <a:rPr lang="en-US" dirty="0" smtClean="0"/>
              <a:t>Project 2: Pathfinding in Games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Email search.py and searchAgents.py to </a:t>
            </a:r>
            <a:r>
              <a:rPr lang="en-US" dirty="0" smtClean="0">
                <a:hlinkClick r:id="rId2"/>
              </a:rPr>
              <a:t>jfa306@lehigh.edu</a:t>
            </a:r>
            <a:r>
              <a:rPr lang="en-US" dirty="0" smtClean="0"/>
              <a:t> by midnight, Wednesday, February 29</a:t>
            </a:r>
          </a:p>
          <a:p>
            <a:pPr lvl="1"/>
            <a:r>
              <a:rPr lang="en-US" dirty="0" smtClean="0"/>
              <a:t>If you create any additional files (i.e. for your own data structures) or modify any existing files, also send those along with a detailed description of the additions/modifications</a:t>
            </a:r>
          </a:p>
          <a:p>
            <a:r>
              <a:rPr lang="en-US" dirty="0" smtClean="0"/>
              <a:t>Presentation &amp; Report</a:t>
            </a:r>
          </a:p>
          <a:p>
            <a:pPr lvl="1"/>
            <a:r>
              <a:rPr lang="en-US" dirty="0" smtClean="0"/>
              <a:t>As explained in the project description, </a:t>
            </a:r>
            <a:r>
              <a:rPr lang="en-US" smtClean="0"/>
              <a:t>due Thursday, March 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jfa306@lehigh.edu</a:t>
            </a:r>
            <a:r>
              <a:rPr lang="en-US" dirty="0" smtClean="0"/>
              <a:t> with CSE348 in the subject, CC </a:t>
            </a:r>
            <a:r>
              <a:rPr lang="en-US" dirty="0" smtClean="0">
                <a:hlinkClick r:id="rId3"/>
              </a:rPr>
              <a:t>munoz@cse.lehigh.edu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Pac-Man</a:t>
            </a:r>
            <a:endParaRPr lang="en-US" dirty="0" smtClean="0"/>
          </a:p>
          <a:p>
            <a:pPr lvl="1"/>
            <a:r>
              <a:rPr lang="en-US" dirty="0" smtClean="0"/>
              <a:t>Developed at UC Berkeley</a:t>
            </a:r>
          </a:p>
          <a:p>
            <a:pPr lvl="1"/>
            <a:r>
              <a:rPr lang="en-US" dirty="0" smtClean="0"/>
              <a:t>Very well tested and documented</a:t>
            </a:r>
          </a:p>
          <a:p>
            <a:pPr lvl="1"/>
            <a:r>
              <a:rPr lang="en-US" dirty="0" smtClean="0"/>
              <a:t>The instructions are excellent</a:t>
            </a:r>
          </a:p>
          <a:p>
            <a:pPr lvl="1"/>
            <a:r>
              <a:rPr lang="en-US" dirty="0" smtClean="0"/>
              <a:t>We will focus on the search application of the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Search in Pac-Man</a:t>
            </a:r>
            <a:endParaRPr lang="en-US" dirty="0" smtClean="0"/>
          </a:p>
          <a:p>
            <a:r>
              <a:rPr lang="en-US" dirty="0" smtClean="0"/>
              <a:t>5 Tasks</a:t>
            </a:r>
          </a:p>
          <a:p>
            <a:pPr lvl="1"/>
            <a:r>
              <a:rPr lang="en-US" dirty="0" smtClean="0"/>
              <a:t>Depth-first Search</a:t>
            </a:r>
          </a:p>
          <a:p>
            <a:pPr lvl="1"/>
            <a:r>
              <a:rPr lang="en-US" dirty="0" smtClean="0"/>
              <a:t>Breadth-first Search</a:t>
            </a:r>
          </a:p>
          <a:p>
            <a:pPr lvl="1"/>
            <a:r>
              <a:rPr lang="en-US" dirty="0" smtClean="0"/>
              <a:t>A* Search</a:t>
            </a:r>
          </a:p>
          <a:p>
            <a:pPr lvl="1"/>
            <a:r>
              <a:rPr lang="en-US" dirty="0" smtClean="0"/>
              <a:t>Transition Tables</a:t>
            </a:r>
          </a:p>
          <a:p>
            <a:pPr lvl="1"/>
            <a:r>
              <a:rPr lang="en-US" dirty="0" smtClean="0"/>
              <a:t>A* Food Search</a:t>
            </a:r>
          </a:p>
          <a:p>
            <a:pPr lvl="2"/>
            <a:r>
              <a:rPr lang="en-US" dirty="0" smtClean="0"/>
              <a:t>Find a path to eat all dots in the map as fast as possible</a:t>
            </a:r>
          </a:p>
          <a:p>
            <a:pPr lvl="2"/>
            <a:r>
              <a:rPr lang="en-US" dirty="0" smtClean="0"/>
              <a:t>In-class competition to determine the winner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Download the Pac-Man Framework</a:t>
            </a:r>
          </a:p>
          <a:p>
            <a:pPr lvl="1"/>
            <a:r>
              <a:rPr lang="en-US" dirty="0" smtClean="0"/>
              <a:t>You can get the zip file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or from the </a:t>
            </a:r>
            <a:r>
              <a:rPr lang="en-US" dirty="0" smtClean="0">
                <a:hlinkClick r:id="rId3"/>
              </a:rPr>
              <a:t>website</a:t>
            </a:r>
            <a:endParaRPr lang="en-US" dirty="0" smtClean="0"/>
          </a:p>
          <a:p>
            <a:pPr lvl="1"/>
            <a:r>
              <a:rPr lang="en-US" dirty="0" smtClean="0"/>
              <a:t>Unpack the zip file and store it in your desired location</a:t>
            </a:r>
          </a:p>
          <a:p>
            <a:r>
              <a:rPr lang="en-US" dirty="0" smtClean="0"/>
              <a:t>Download Python</a:t>
            </a:r>
          </a:p>
          <a:p>
            <a:pPr lvl="1"/>
            <a:r>
              <a:rPr lang="en-US" dirty="0" smtClean="0"/>
              <a:t>You want Python version 2.7.2</a:t>
            </a:r>
          </a:p>
          <a:p>
            <a:pPr lvl="1"/>
            <a:r>
              <a:rPr lang="en-US" dirty="0" smtClean="0"/>
              <a:t>Download it for various OS </a:t>
            </a:r>
            <a:r>
              <a:rPr lang="en-US" dirty="0" smtClean="0">
                <a:hlinkClick r:id="rId4"/>
              </a:rPr>
              <a:t>here</a:t>
            </a:r>
            <a:endParaRPr lang="en-US" dirty="0" smtClean="0"/>
          </a:p>
          <a:p>
            <a:pPr lvl="1"/>
            <a:r>
              <a:rPr lang="en-US" dirty="0" smtClean="0"/>
              <a:t>Select the desired installation location</a:t>
            </a:r>
          </a:p>
          <a:p>
            <a:pPr lvl="2"/>
            <a:r>
              <a:rPr lang="en-US" dirty="0" smtClean="0"/>
              <a:t>Default for Windows is C:\Python27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 Python to your Path</a:t>
            </a:r>
          </a:p>
          <a:p>
            <a:pPr lvl="1"/>
            <a:r>
              <a:rPr lang="en-US" dirty="0" smtClean="0"/>
              <a:t>Windows: Computer &gt; Properties &gt; Advanced System Settings &gt; Environment Variables (under Advanced Tab)</a:t>
            </a:r>
          </a:p>
          <a:p>
            <a:pPr lvl="1"/>
            <a:r>
              <a:rPr lang="en-US" dirty="0" smtClean="0"/>
              <a:t>Find “Path” under System Variables &gt; Edit it and *APPEND* C:\Python27 (or the directory where you installed Python) </a:t>
            </a:r>
          </a:p>
          <a:p>
            <a:pPr lvl="2"/>
            <a:r>
              <a:rPr lang="en-US" dirty="0" smtClean="0"/>
              <a:t>Note: Do not replace the Path variable with C:\Python27, just append it using a semicolon</a:t>
            </a:r>
          </a:p>
          <a:p>
            <a:r>
              <a:rPr lang="en-US" dirty="0" smtClean="0"/>
              <a:t>You should now be able to invoke the Python interpreter from the command line</a:t>
            </a:r>
          </a:p>
          <a:p>
            <a:pPr lvl="1"/>
            <a:r>
              <a:rPr lang="en-US" dirty="0" smtClean="0"/>
              <a:t>Open a Command Prompt, switch to the “search” directory where you unpacked the zip file</a:t>
            </a:r>
          </a:p>
          <a:p>
            <a:pPr lvl="1"/>
            <a:r>
              <a:rPr lang="en-US" dirty="0" smtClean="0"/>
              <a:t>Type “python pacman.py” to test your setup</a:t>
            </a:r>
          </a:p>
          <a:p>
            <a:pPr lvl="2"/>
            <a:r>
              <a:rPr lang="en-US" dirty="0" smtClean="0"/>
              <a:t>It should open a GUI where you can use arrow keys to control Pac-Man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Pseudocode for the algorithms will be presented in the next lecture</a:t>
            </a:r>
          </a:p>
          <a:p>
            <a:r>
              <a:rPr lang="en-US" dirty="0" smtClean="0"/>
              <a:t>The only files you should need to edit are search.py and searchAgents.py</a:t>
            </a:r>
          </a:p>
          <a:p>
            <a:pPr lvl="1"/>
            <a:r>
              <a:rPr lang="en-US" dirty="0" smtClean="0"/>
              <a:t>They are well commented and make it very clear where your code needs to go</a:t>
            </a:r>
          </a:p>
          <a:p>
            <a:r>
              <a:rPr lang="en-US" dirty="0" smtClean="0"/>
              <a:t>An important note from the project website:</a:t>
            </a:r>
          </a:p>
          <a:p>
            <a:pPr lvl="1"/>
            <a:r>
              <a:rPr lang="en-US" dirty="0" smtClean="0"/>
              <a:t>“Each algorithm is very similar. Algorithms for DFS, BFS, and A* differ only in the details of how the fringe is managed. So, concentrate on getting DFS right and the rest should be relatively straightforward.”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recommend using the data structures in </a:t>
            </a:r>
            <a:r>
              <a:rPr lang="en-US" dirty="0" smtClean="0">
                <a:hlinkClick r:id="rId2"/>
              </a:rPr>
              <a:t>util.py</a:t>
            </a:r>
            <a:endParaRPr lang="en-US" dirty="0" smtClean="0"/>
          </a:p>
          <a:p>
            <a:pPr lvl="1"/>
            <a:r>
              <a:rPr lang="en-US" dirty="0" smtClean="0"/>
              <a:t>Stack will be useful for depth-first search</a:t>
            </a:r>
          </a:p>
          <a:p>
            <a:pPr lvl="1"/>
            <a:r>
              <a:rPr lang="en-US" dirty="0" smtClean="0"/>
              <a:t>Queue will be useful for breadth-first search</a:t>
            </a:r>
          </a:p>
          <a:p>
            <a:pPr lvl="1"/>
            <a:r>
              <a:rPr lang="en-US" dirty="0" smtClean="0"/>
              <a:t>Priority Queue will be useful for A*</a:t>
            </a:r>
          </a:p>
          <a:p>
            <a:r>
              <a:rPr lang="en-US" dirty="0" smtClean="0"/>
              <a:t>If you don’t know Python, learning it might take some time</a:t>
            </a:r>
          </a:p>
          <a:p>
            <a:pPr lvl="1"/>
            <a:r>
              <a:rPr lang="en-US" dirty="0" smtClean="0"/>
              <a:t>The Pac-Man projects has a </a:t>
            </a:r>
            <a:r>
              <a:rPr lang="en-US" dirty="0" smtClean="0">
                <a:hlinkClick r:id="rId3"/>
              </a:rPr>
              <a:t>tutorial</a:t>
            </a:r>
            <a:r>
              <a:rPr lang="en-US" dirty="0" smtClean="0"/>
              <a:t> that goes over the basics and key things you’ll need to know for this project</a:t>
            </a:r>
          </a:p>
          <a:p>
            <a:pPr lvl="1"/>
            <a:r>
              <a:rPr lang="en-US" dirty="0" smtClean="0"/>
              <a:t>There’s also an </a:t>
            </a:r>
            <a:r>
              <a:rPr lang="en-US" dirty="0" smtClean="0">
                <a:hlinkClick r:id="rId4"/>
              </a:rPr>
              <a:t>official Python tutorial</a:t>
            </a:r>
            <a:r>
              <a:rPr lang="en-US" dirty="0" smtClean="0"/>
              <a:t> and full </a:t>
            </a:r>
            <a:r>
              <a:rPr lang="en-US" dirty="0" smtClean="0">
                <a:hlinkClick r:id="rId5"/>
              </a:rPr>
              <a:t>documentation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Lists:  list = [2, ‘a’, “string”],  list[0] == 2</a:t>
            </a:r>
          </a:p>
          <a:p>
            <a:pPr lvl="1"/>
            <a:r>
              <a:rPr lang="en-US" dirty="0" err="1" smtClean="0"/>
              <a:t>Tuples</a:t>
            </a:r>
            <a:r>
              <a:rPr lang="en-US" dirty="0" smtClean="0"/>
              <a:t>: pair = (1,2),  pair[0] == 1</a:t>
            </a:r>
          </a:p>
          <a:p>
            <a:pPr lvl="1"/>
            <a:r>
              <a:rPr lang="en-US" dirty="0" smtClean="0"/>
              <a:t>Sets: </a:t>
            </a:r>
            <a:r>
              <a:rPr lang="en-US" dirty="0" err="1" smtClean="0"/>
              <a:t>mySet</a:t>
            </a:r>
            <a:r>
              <a:rPr lang="en-US" dirty="0" smtClean="0"/>
              <a:t> = set(),  </a:t>
            </a:r>
            <a:r>
              <a:rPr lang="en-US" dirty="0" err="1" smtClean="0"/>
              <a:t>mySet.add</a:t>
            </a:r>
            <a:r>
              <a:rPr lang="en-US" dirty="0" smtClean="0"/>
              <a:t>(1),  1 in </a:t>
            </a:r>
            <a:r>
              <a:rPr lang="en-US" dirty="0" err="1" smtClean="0"/>
              <a:t>mySet</a:t>
            </a:r>
            <a:r>
              <a:rPr lang="en-US" dirty="0" smtClean="0"/>
              <a:t> == True</a:t>
            </a:r>
          </a:p>
          <a:p>
            <a:pPr lvl="1"/>
            <a:r>
              <a:rPr lang="en-US" dirty="0" smtClean="0"/>
              <a:t>Dictionaries (associative arrays): f = {}, f[state] = 1.0, where state =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Finding the length of a structure</a:t>
            </a:r>
          </a:p>
          <a:p>
            <a:pPr lvl="1"/>
            <a:r>
              <a:rPr lang="en-US" dirty="0" err="1" smtClean="0"/>
              <a:t>len</a:t>
            </a:r>
            <a:r>
              <a:rPr lang="en-US" dirty="0" smtClean="0"/>
              <a:t>(“</a:t>
            </a:r>
            <a:r>
              <a:rPr lang="en-US" dirty="0" err="1" smtClean="0"/>
              <a:t>abc</a:t>
            </a:r>
            <a:r>
              <a:rPr lang="en-US" dirty="0" smtClean="0"/>
              <a:t>”) == 3, </a:t>
            </a:r>
            <a:r>
              <a:rPr lang="en-US" dirty="0" err="1" smtClean="0"/>
              <a:t>len</a:t>
            </a:r>
            <a:r>
              <a:rPr lang="en-US" dirty="0" smtClean="0"/>
              <a:t>(list) == 3</a:t>
            </a:r>
          </a:p>
          <a:p>
            <a:r>
              <a:rPr lang="en-US" dirty="0" smtClean="0"/>
              <a:t>Comments:</a:t>
            </a:r>
          </a:p>
          <a:p>
            <a:pPr lvl="1"/>
            <a:r>
              <a:rPr lang="en-US" dirty="0" smtClean="0"/>
              <a:t>#single line comment, “””multi line comment”””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Print to the command prompt</a:t>
            </a:r>
          </a:p>
          <a:p>
            <a:pPr lvl="1"/>
            <a:r>
              <a:rPr lang="en-US" dirty="0" smtClean="0"/>
              <a:t>print “message”</a:t>
            </a:r>
          </a:p>
          <a:p>
            <a:pPr lvl="1"/>
            <a:r>
              <a:rPr lang="en-US" dirty="0" smtClean="0"/>
              <a:t>for state in answer: print </a:t>
            </a:r>
            <a:r>
              <a:rPr lang="en-US" dirty="0" err="1" smtClean="0"/>
              <a:t>str</a:t>
            </a:r>
            <a:r>
              <a:rPr lang="en-US" dirty="0" smtClean="0"/>
              <a:t>(state)</a:t>
            </a:r>
          </a:p>
          <a:p>
            <a:pPr lvl="2"/>
            <a:r>
              <a:rPr lang="en-US" dirty="0" smtClean="0"/>
              <a:t>Notice the </a:t>
            </a:r>
            <a:r>
              <a:rPr lang="en-US" dirty="0" err="1" smtClean="0"/>
              <a:t>str</a:t>
            </a:r>
            <a:r>
              <a:rPr lang="en-US" dirty="0" smtClean="0"/>
              <a:t>() method to print string representation</a:t>
            </a:r>
          </a:p>
          <a:p>
            <a:r>
              <a:rPr lang="en-US" dirty="0" smtClean="0"/>
              <a:t>Log to a file</a:t>
            </a:r>
          </a:p>
          <a:p>
            <a:pPr lvl="1"/>
            <a:r>
              <a:rPr lang="en-US" dirty="0" smtClean="0"/>
              <a:t>file = open(‘log.txt’, ‘w’)</a:t>
            </a:r>
          </a:p>
          <a:p>
            <a:pPr lvl="1"/>
            <a:r>
              <a:rPr lang="en-US" dirty="0" err="1" smtClean="0"/>
              <a:t>file.write</a:t>
            </a:r>
            <a:r>
              <a:rPr lang="en-US" dirty="0" smtClean="0"/>
              <a:t>(‘log message \n’)</a:t>
            </a:r>
          </a:p>
          <a:p>
            <a:pPr lvl="1"/>
            <a:r>
              <a:rPr lang="en-US" dirty="0" err="1" smtClean="0"/>
              <a:t>file.close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216</TotalTime>
  <Words>638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CSE 348 AI Game Programming Project 2: Pathfinding in Games</vt:lpstr>
      <vt:lpstr>The Framework</vt:lpstr>
      <vt:lpstr>The Project</vt:lpstr>
      <vt:lpstr>Setup</vt:lpstr>
      <vt:lpstr>Setup</vt:lpstr>
      <vt:lpstr>Development</vt:lpstr>
      <vt:lpstr>Development</vt:lpstr>
      <vt:lpstr>Python</vt:lpstr>
      <vt:lpstr>Debugging</vt:lpstr>
      <vt:lpstr>Deliverables</vt:lpstr>
      <vt:lpstr>That’s All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348 AI Game Programming Project 2:</dc:title>
  <dc:creator>James Ahlum</dc:creator>
  <cp:lastModifiedBy>hector</cp:lastModifiedBy>
  <cp:revision>25</cp:revision>
  <dcterms:created xsi:type="dcterms:W3CDTF">2012-02-09T02:53:04Z</dcterms:created>
  <dcterms:modified xsi:type="dcterms:W3CDTF">2012-02-09T16:42:54Z</dcterms:modified>
</cp:coreProperties>
</file>