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4660"/>
  </p:normalViewPr>
  <p:slideViewPr>
    <p:cSldViewPr>
      <p:cViewPr>
        <p:scale>
          <a:sx n="94" d="100"/>
          <a:sy n="94" d="100"/>
        </p:scale>
        <p:origin x="-34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A973BD-227A-49A0-9095-20F397F3A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53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AD7B7-DB83-4CD6-BA47-7DA6ACF2DCDB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990BE-72A0-4B63-9C13-39FB357FD794}" type="slidenum">
              <a:rPr lang="en-US"/>
              <a:pPr/>
              <a:t>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37C42-BFD2-45AD-A1C5-B5098B3E9DEC}" type="slidenum">
              <a:rPr lang="en-US"/>
              <a:pPr/>
              <a:t>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3EA7D-CE25-4DBF-8057-9ED61C61F307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73324-9FF4-4EEB-B2F2-D15A26366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C2FB9-DE18-48E6-8D04-5F719609A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9FB4E-7518-4762-81AE-A0DE384F6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53B0B-6F75-494D-8104-9A58C9F84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0597D-2D62-4D94-B0D9-80B81757B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6D890-6778-4E11-B49C-9878FE78B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84A87-0D82-4E49-8D37-651D80852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13E0-BF8C-44A9-814C-C6A4B22E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02C9E-08CC-4FC2-A1C7-0B66D37A9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AE1CE-E9E2-4BD0-ACFB-7EC7DE482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4CC0-1656-4787-8255-B43069E10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2031CE-8EDC-4904-A0CE-43FCD8F8F0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Administrative: “Create New Game” Project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4525963"/>
          </a:xfrm>
        </p:spPr>
        <p:txBody>
          <a:bodyPr/>
          <a:lstStyle/>
          <a:p>
            <a:r>
              <a:rPr lang="en-US" dirty="0" smtClean="0"/>
              <a:t>1-Page describing game proposal: </a:t>
            </a:r>
            <a:r>
              <a:rPr lang="en-US" b="1" dirty="0" smtClean="0"/>
              <a:t>September 25</a:t>
            </a:r>
            <a:r>
              <a:rPr lang="en-US" b="1" baseline="30000" dirty="0" smtClean="0"/>
              <a:t>th</a:t>
            </a:r>
            <a:r>
              <a:rPr lang="en-US" dirty="0" smtClean="0"/>
              <a:t> or earlier </a:t>
            </a:r>
          </a:p>
          <a:p>
            <a:r>
              <a:rPr lang="en-US" dirty="0" smtClean="0"/>
              <a:t>Apply </a:t>
            </a:r>
            <a:r>
              <a:rPr lang="en-US" dirty="0"/>
              <a:t>the principles of Iterative Design</a:t>
            </a:r>
          </a:p>
          <a:p>
            <a:pPr lvl="1"/>
            <a:r>
              <a:rPr lang="en-US" dirty="0"/>
              <a:t>First run of </a:t>
            </a:r>
            <a:r>
              <a:rPr lang="en-US" dirty="0" smtClean="0"/>
              <a:t>games: </a:t>
            </a:r>
            <a:r>
              <a:rPr lang="en-US" b="1" dirty="0" smtClean="0"/>
              <a:t>October 16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dirty="0"/>
              <a:t>in class</a:t>
            </a:r>
          </a:p>
          <a:p>
            <a:pPr lvl="2"/>
            <a:r>
              <a:rPr lang="en-US" dirty="0"/>
              <a:t>Short document describing: goal + operational rules (1-2 pages)</a:t>
            </a:r>
          </a:p>
          <a:p>
            <a:pPr lvl="2"/>
            <a:r>
              <a:rPr lang="en-US" dirty="0"/>
              <a:t>Main point: bring a working prototype </a:t>
            </a:r>
            <a:endParaRPr lang="en-US" dirty="0" smtClean="0"/>
          </a:p>
          <a:p>
            <a:pPr lvl="3"/>
            <a:r>
              <a:rPr lang="en-US" dirty="0" smtClean="0"/>
              <a:t>Even rudimentary and short</a:t>
            </a:r>
          </a:p>
          <a:p>
            <a:pPr lvl="3"/>
            <a:r>
              <a:rPr lang="en-US" dirty="0" smtClean="0"/>
              <a:t>But needs to be interactive</a:t>
            </a:r>
            <a:endParaRPr lang="en-US" dirty="0"/>
          </a:p>
          <a:p>
            <a:pPr lvl="2"/>
            <a:r>
              <a:rPr lang="en-US" dirty="0"/>
              <a:t>Class will be given a questionnaire evaluating the game</a:t>
            </a:r>
          </a:p>
          <a:p>
            <a:pPr lvl="2"/>
            <a:r>
              <a:rPr lang="en-US" dirty="0"/>
              <a:t>Answered questionnaire will be returned to game designers (questions about meaningful play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I’ll give pointed feedback of what needs to be done</a:t>
            </a:r>
            <a:endParaRPr lang="en-US" dirty="0"/>
          </a:p>
          <a:p>
            <a:pPr lvl="2"/>
            <a:r>
              <a:rPr lang="en-US" dirty="0"/>
              <a:t>Game designers modify game </a:t>
            </a:r>
            <a:r>
              <a:rPr lang="en-US" dirty="0" smtClean="0"/>
              <a:t>accordingly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Administrative: “Create New Game” Project (2)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 lvl="1"/>
            <a:r>
              <a:rPr lang="en-US" dirty="0" smtClean="0"/>
              <a:t>Final </a:t>
            </a:r>
            <a:r>
              <a:rPr lang="en-US" dirty="0"/>
              <a:t>product deadline:</a:t>
            </a:r>
            <a:r>
              <a:rPr lang="en-US" b="1" dirty="0"/>
              <a:t> </a:t>
            </a:r>
            <a:r>
              <a:rPr lang="en-US" b="1" dirty="0" smtClean="0"/>
              <a:t>December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Final working game </a:t>
            </a:r>
            <a:endParaRPr lang="en-US" dirty="0" smtClean="0"/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4:00PM</a:t>
            </a:r>
            <a:r>
              <a:rPr lang="en-US" dirty="0" smtClean="0">
                <a:solidFill>
                  <a:srgbClr val="FF0000"/>
                </a:solidFill>
              </a:rPr>
              <a:t> in the Lobby of the STEPS building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Invite your friends!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Food will be served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Document deadline: </a:t>
            </a:r>
            <a:r>
              <a:rPr lang="en-US" b="1" dirty="0" smtClean="0"/>
              <a:t>December 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in class </a:t>
            </a:r>
            <a:r>
              <a:rPr lang="en-US" dirty="0"/>
              <a:t>(see next slide)</a:t>
            </a:r>
          </a:p>
          <a:p>
            <a:pPr lvl="1"/>
            <a:r>
              <a:rPr lang="en-US" dirty="0"/>
              <a:t>Announcement about final exam exemption: </a:t>
            </a:r>
            <a:r>
              <a:rPr lang="en-US" b="1" dirty="0" smtClean="0"/>
              <a:t>December 6</a:t>
            </a:r>
            <a:r>
              <a:rPr lang="en-US" b="1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(per e-mail)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Talking Points “Create New Game” Document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Note</a:t>
            </a:r>
            <a:r>
              <a:rPr lang="en-US" dirty="0"/>
              <a:t>: always justify your assertions by pointing to material from class/book</a:t>
            </a:r>
          </a:p>
          <a:p>
            <a:pPr>
              <a:lnSpc>
                <a:spcPct val="90000"/>
              </a:lnSpc>
            </a:pPr>
            <a:r>
              <a:rPr lang="en-US" b="1" dirty="0"/>
              <a:t>Length</a:t>
            </a:r>
            <a:r>
              <a:rPr lang="en-US"/>
              <a:t>: </a:t>
            </a:r>
            <a:r>
              <a:rPr lang="en-US" smtClean="0"/>
              <a:t>2-5 </a:t>
            </a:r>
            <a:r>
              <a:rPr lang="en-US" dirty="0"/>
              <a:t>pages</a:t>
            </a:r>
          </a:p>
          <a:p>
            <a:pPr>
              <a:lnSpc>
                <a:spcPct val="90000"/>
              </a:lnSpc>
            </a:pPr>
            <a:r>
              <a:rPr lang="en-US" dirty="0"/>
              <a:t>Describe the game: what it does (operational rules, idea)</a:t>
            </a:r>
          </a:p>
          <a:p>
            <a:pPr>
              <a:lnSpc>
                <a:spcPct val="90000"/>
              </a:lnSpc>
            </a:pPr>
            <a:r>
              <a:rPr lang="en-US" dirty="0"/>
              <a:t>Overall game: meaningful play? Discernable? Integrated?</a:t>
            </a:r>
          </a:p>
          <a:p>
            <a:pPr>
              <a:lnSpc>
                <a:spcPct val="90000"/>
              </a:lnSpc>
            </a:pPr>
            <a:r>
              <a:rPr lang="en-US" dirty="0"/>
              <a:t>Game as system: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Explain the 4 elements (attributes, </a:t>
            </a:r>
            <a:r>
              <a:rPr lang="en-US" dirty="0" err="1"/>
              <a:t>etc</a:t>
            </a:r>
            <a:r>
              <a:rPr lang="en-US" dirty="0"/>
              <a:t>) for the game</a:t>
            </a:r>
          </a:p>
          <a:p>
            <a:pPr>
              <a:lnSpc>
                <a:spcPct val="90000"/>
              </a:lnSpc>
            </a:pPr>
            <a:r>
              <a:rPr lang="en-US" dirty="0"/>
              <a:t>Interactivity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Map the anatomy of choice: answer the five questions for the game</a:t>
            </a:r>
          </a:p>
          <a:p>
            <a:pPr>
              <a:lnSpc>
                <a:spcPct val="90000"/>
              </a:lnSpc>
            </a:pPr>
            <a:r>
              <a:rPr lang="en-US" dirty="0"/>
              <a:t> After-thought: things you would have done differently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Thought “Create New Game”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22325" y="1716088"/>
            <a:ext cx="8321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Avoid worst-case scenario: spending time on this project and still need to do Final Exam</a:t>
            </a:r>
          </a:p>
          <a:p>
            <a:pPr>
              <a:buFontTx/>
              <a:buChar char="•"/>
            </a:pPr>
            <a:endParaRPr lang="en-US" sz="2400"/>
          </a:p>
          <a:p>
            <a:pPr>
              <a:buFontTx/>
              <a:buChar char="•"/>
            </a:pPr>
            <a:r>
              <a:rPr lang="en-US" sz="2400"/>
              <a:t> Start working on the project now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Reward: one less exam to worry about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And have fun creating your own game!</a:t>
            </a:r>
          </a:p>
          <a:p>
            <a:pPr lvl="1">
              <a:buFontTx/>
              <a:buChar char="•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298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Administrative: “Create New Game” Project (1)</vt:lpstr>
      <vt:lpstr>Administrative: “Create New Game” Project (2)</vt:lpstr>
      <vt:lpstr>Talking Points “Create New Game” Document</vt:lpstr>
      <vt:lpstr>Final Thought “Create New Game”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hhhh</dc:creator>
  <cp:lastModifiedBy>hhhh</cp:lastModifiedBy>
  <cp:revision>170</cp:revision>
  <cp:lastPrinted>1601-01-01T00:00:00Z</cp:lastPrinted>
  <dcterms:created xsi:type="dcterms:W3CDTF">1601-01-01T00:00:00Z</dcterms:created>
  <dcterms:modified xsi:type="dcterms:W3CDTF">2013-11-11T16:20:02Z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